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1" r:id="rId4"/>
    <p:sldId id="262" r:id="rId5"/>
    <p:sldId id="263" r:id="rId6"/>
    <p:sldId id="264" r:id="rId7"/>
    <p:sldId id="257" r:id="rId8"/>
    <p:sldId id="265" r:id="rId9"/>
    <p:sldId id="266" r:id="rId10"/>
    <p:sldId id="267" r:id="rId11"/>
    <p:sldId id="260" r:id="rId1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dirty="0" smtClean="0"/>
              <a:t>Klik for at redigere titeltypografi i masteren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82CF5A-282F-4E3D-AB80-23BC5FA93953}" type="slidenum">
              <a:rPr lang="en-GB" smtClean="0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3E408C-FE74-491E-B0E4-9D15FED2EDB7}" type="slidenum">
              <a:rPr lang="en-GB" smtClean="0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034331-D612-4A5D-BD88-DCE2B09E1951}" type="slidenum">
              <a:rPr lang="en-GB" smtClean="0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D31BA2-19BE-42FA-9674-BF2CD4A44E57}" type="slidenum">
              <a:rPr lang="en-GB" smtClean="0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98AE29-8D25-4717-8C3E-2667E10399F3}" type="slidenum">
              <a:rPr lang="en-GB" smtClean="0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D152A7-7535-4BD5-BC89-BEE90086A238}" type="slidenum">
              <a:rPr lang="en-GB" smtClean="0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C0B710-01E9-4DCD-ADDF-5C485F9DB937}" type="slidenum">
              <a:rPr lang="en-GB" smtClean="0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3FDD2C-DC75-4B57-A10D-78D7EC34E62E}" type="slidenum">
              <a:rPr lang="en-GB" smtClean="0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D417B1-35E3-41EE-B62C-E3D4D5CBA40F}" type="slidenum">
              <a:rPr lang="en-GB" smtClean="0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4C8D2D-935F-47F8-95E9-C9BE1B4A3F5D}" type="slidenum">
              <a:rPr lang="en-GB" smtClean="0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D9D4D9-481F-464F-84BC-60EB874E1094}" type="slidenum">
              <a:rPr lang="en-GB" smtClean="0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49917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 smtClean="0"/>
              <a:t>Klik for at redigere titeltypografi i masteren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187624" y="1600200"/>
            <a:ext cx="749917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 smtClean="0"/>
              <a:t>Klik for at redigere typografi i masteren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69C5E9F-0F16-406D-AB49-B2DDAC656C2A}" type="slidenum">
              <a:rPr lang="en-GB" smtClean="0"/>
              <a:pPr>
                <a:defRPr/>
              </a:pPr>
              <a:t>‹nr.›</a:t>
            </a:fld>
            <a:endParaRPr lang="en-GB"/>
          </a:p>
        </p:txBody>
      </p:sp>
      <p:pic>
        <p:nvPicPr>
          <p:cNvPr id="7" name="Picture 7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 rot="16200000">
            <a:off x="-2852936" y="2852936"/>
            <a:ext cx="6858000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pmi.org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ccrs.pmi.org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updated PDU system and how to register PDUs</a:t>
            </a:r>
            <a:endParaRPr lang="en-GB" smtClean="0"/>
          </a:p>
        </p:txBody>
      </p:sp>
      <p:pic>
        <p:nvPicPr>
          <p:cNvPr id="3" name="Picture 6" descr="Hom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6019800"/>
            <a:ext cx="7956376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Report PDU step 4: Finish Registration</a:t>
            </a:r>
            <a:endParaRPr lang="en-GB" sz="360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085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1800" smtClean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196752"/>
            <a:ext cx="4953000" cy="44291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2132856"/>
            <a:ext cx="5133975" cy="43910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Renew certification</a:t>
            </a:r>
            <a:endParaRPr lang="en-GB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smtClean="0"/>
              <a:t>You can renew your certification if you have the required PDUs by clicking on the “</a:t>
            </a:r>
            <a:r>
              <a:rPr lang="en-GB" b="1" smtClean="0"/>
              <a:t>Renew a Certification</a:t>
            </a:r>
            <a:r>
              <a:rPr lang="en-GB" smtClean="0"/>
              <a:t>” button on the page. </a:t>
            </a:r>
            <a:endParaRPr lang="en-US" smtClean="0"/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Content</a:t>
            </a:r>
            <a:endParaRPr lang="en-GB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Update to the PDU system – Overview</a:t>
            </a:r>
          </a:p>
          <a:p>
            <a:r>
              <a:rPr lang="en-US" smtClean="0"/>
              <a:t>Update to the PDU system – Categories</a:t>
            </a:r>
          </a:p>
          <a:p>
            <a:r>
              <a:rPr lang="en-US" smtClean="0"/>
              <a:t>Report PDU – Step 1 to 4</a:t>
            </a:r>
          </a:p>
          <a:p>
            <a:r>
              <a:rPr lang="en-US" smtClean="0"/>
              <a:t>Renew certification</a:t>
            </a:r>
          </a:p>
          <a:p>
            <a:endParaRPr lang="en-US" smtClean="0"/>
          </a:p>
          <a:p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Update to the PDU system - Overview</a:t>
            </a:r>
            <a:endParaRPr lang="en-GB" sz="400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1400" b="1" smtClean="0"/>
              <a:t>PDU Category Structure has been update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1400" smtClean="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1400" smtClean="0"/>
              <a:t>	Since research has shown that people did not fully understand the PDU categories and how to appropriately report their PDUs. An updated category structure was implemented on </a:t>
            </a:r>
            <a:r>
              <a:rPr lang="en-GB" sz="1400" b="1" smtClean="0"/>
              <a:t>1 March</a:t>
            </a:r>
            <a:r>
              <a:rPr lang="en-GB" sz="1400" smtClean="0"/>
              <a:t> 2011.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1400" b="1" u="sng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1400" b="1" smtClean="0"/>
              <a:t>Overview of changes to the PDU category structure for your information:</a:t>
            </a:r>
            <a:r>
              <a:rPr lang="en-GB" sz="140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1400" smtClean="0"/>
              <a:t>	Category structure has been </a:t>
            </a:r>
            <a:r>
              <a:rPr lang="en-GB" sz="1400" b="1" smtClean="0"/>
              <a:t>simplified</a:t>
            </a:r>
            <a:r>
              <a:rPr lang="en-GB" sz="1400" smtClean="0"/>
              <a:t>, thereby reducing the number of categories from 18 to 6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1400" smtClean="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1400" smtClean="0"/>
              <a:t>	All categories use the rule that </a:t>
            </a:r>
            <a:r>
              <a:rPr lang="en-GB" sz="1400" b="1" smtClean="0"/>
              <a:t>one hour of learning activity is equivalent to one PDU</a:t>
            </a:r>
            <a:r>
              <a:rPr lang="en-GB" sz="1400" smtClean="0"/>
              <a:t> </a:t>
            </a:r>
          </a:p>
          <a:p>
            <a:pPr eaLnBrk="1" hangingPunct="1">
              <a:lnSpc>
                <a:spcPct val="80000"/>
              </a:lnSpc>
            </a:pPr>
            <a:endParaRPr lang="en-GB" sz="1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1400" smtClean="0"/>
              <a:t>	There will be limits on certain categories to require that all credential holders pursue project management continuing education as part of maintaining their credential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1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1400" b="1" smtClean="0"/>
              <a:t>It is also important to note what is NOT changing in the program:</a:t>
            </a:r>
            <a:r>
              <a:rPr lang="en-GB" sz="140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1400" smtClean="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1400" smtClean="0"/>
              <a:t>	The </a:t>
            </a:r>
            <a:r>
              <a:rPr lang="en-GB" sz="1400" b="1" smtClean="0"/>
              <a:t>three-year</a:t>
            </a:r>
            <a:r>
              <a:rPr lang="en-GB" sz="1400" smtClean="0"/>
              <a:t> renewal cycle and number of PDUs required to maintain the credential will remain the same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1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1400" smtClean="0"/>
              <a:t>	The </a:t>
            </a:r>
            <a:r>
              <a:rPr lang="en-GB" sz="1400" b="1" smtClean="0"/>
              <a:t>re-certification fee</a:t>
            </a:r>
            <a:r>
              <a:rPr lang="en-GB" sz="1400" smtClean="0"/>
              <a:t> structure will remain the same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Update to the PDU system - Categories</a:t>
            </a:r>
            <a:endParaRPr lang="en-GB" sz="4000" smtClean="0"/>
          </a:p>
        </p:txBody>
      </p:sp>
      <p:sp>
        <p:nvSpPr>
          <p:cNvPr id="4100" name="Rectangle 6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sz="1400" smtClean="0"/>
              <a:t>Each professional development activity yields one PDU for one hour spent engaged in the activity. The </a:t>
            </a:r>
            <a:r>
              <a:rPr lang="en-GB" sz="1400" b="1" smtClean="0"/>
              <a:t>new six PDU categories fall into two divisions—Education and Giving Back to the Profession</a:t>
            </a:r>
            <a:r>
              <a:rPr lang="en-GB" sz="1400" smtClean="0"/>
              <a:t>—as illustrated below.</a:t>
            </a:r>
          </a:p>
        </p:txBody>
      </p:sp>
      <p:pic>
        <p:nvPicPr>
          <p:cNvPr id="409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413" y="2565400"/>
            <a:ext cx="4303712" cy="353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Update to the PDU system - Categories</a:t>
            </a:r>
            <a:endParaRPr lang="en-GB" sz="4000" smtClean="0"/>
          </a:p>
        </p:txBody>
      </p:sp>
      <p:pic>
        <p:nvPicPr>
          <p:cNvPr id="512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6375" y="1484313"/>
            <a:ext cx="6453188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Update to the PDU system - Categories</a:t>
            </a:r>
            <a:endParaRPr lang="en-GB" sz="4000" smtClean="0"/>
          </a:p>
        </p:txBody>
      </p:sp>
      <p:pic>
        <p:nvPicPr>
          <p:cNvPr id="614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350" y="1484313"/>
            <a:ext cx="6697663" cy="337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Report PDU step 1: Login</a:t>
            </a:r>
            <a:endParaRPr lang="en-GB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1800" dirty="0" smtClean="0"/>
              <a:t>Go to </a:t>
            </a:r>
            <a:r>
              <a:rPr lang="en-GB" sz="1800" dirty="0" smtClean="0">
                <a:hlinkClick r:id="rId2"/>
              </a:rPr>
              <a:t>https://ccrs.pmi.org/</a:t>
            </a:r>
            <a:r>
              <a:rPr lang="en-GB" sz="1800" dirty="0" smtClean="0"/>
              <a:t> and log in with your PMI user name and password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1800" dirty="0" smtClean="0"/>
              <a:t>Select "</a:t>
            </a:r>
            <a:r>
              <a:rPr lang="en-GB" sz="1800" b="1" dirty="0" smtClean="0"/>
              <a:t>View My PDU Activity</a:t>
            </a:r>
            <a:r>
              <a:rPr lang="en-GB" sz="1800" dirty="0" smtClean="0"/>
              <a:t>” or “</a:t>
            </a:r>
            <a:r>
              <a:rPr lang="en-GB" sz="1800" b="1" dirty="0" smtClean="0"/>
              <a:t>Report professional development units (PDUs).</a:t>
            </a:r>
            <a:r>
              <a:rPr lang="en-GB" sz="1800" dirty="0" smtClean="0"/>
              <a:t>"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1800" dirty="0" smtClean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813" y="2133600"/>
            <a:ext cx="6443662" cy="251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Report PDU step 2: Reporting</a:t>
            </a:r>
            <a:endParaRPr lang="en-GB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187624" y="1600200"/>
            <a:ext cx="7499176" cy="47085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1800" dirty="0" smtClean="0"/>
              <a:t>Select “</a:t>
            </a:r>
            <a:r>
              <a:rPr lang="en-GB" sz="1800" b="1" dirty="0" smtClean="0"/>
              <a:t>PDU category</a:t>
            </a:r>
            <a:r>
              <a:rPr lang="en-GB" sz="1800" dirty="0" smtClean="0"/>
              <a:t>” and “</a:t>
            </a:r>
            <a:r>
              <a:rPr lang="en-GB" sz="1800" b="1" dirty="0" smtClean="0"/>
              <a:t>Activity type</a:t>
            </a:r>
            <a:r>
              <a:rPr lang="en-GB" sz="1800" dirty="0" smtClean="0"/>
              <a:t>"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1800" dirty="0" smtClean="0"/>
          </a:p>
        </p:txBody>
      </p:sp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150" y="1268413"/>
            <a:ext cx="5468938" cy="419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Report PDU step 3: Find Activity</a:t>
            </a:r>
            <a:endParaRPr lang="en-GB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187624" y="1600200"/>
            <a:ext cx="7499176" cy="47085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1800" dirty="0" smtClean="0"/>
              <a:t>Enter “</a:t>
            </a:r>
            <a:r>
              <a:rPr lang="en-GB" sz="1800" b="1" dirty="0" smtClean="0"/>
              <a:t>Provider number</a:t>
            </a:r>
            <a:r>
              <a:rPr lang="en-GB" sz="1800" dirty="0" smtClean="0"/>
              <a:t>” and Search for all activities or enter “</a:t>
            </a:r>
            <a:r>
              <a:rPr lang="en-GB" sz="1800" b="1" dirty="0" smtClean="0"/>
              <a:t>Activity number</a:t>
            </a:r>
            <a:r>
              <a:rPr lang="en-GB" sz="1800" dirty="0" smtClean="0"/>
              <a:t>" ex. ‘chapter1234’ for regular chapter meeting or 290311konf for the annual conference held </a:t>
            </a:r>
            <a:r>
              <a:rPr lang="en-GB" sz="1800" dirty="0" err="1" smtClean="0"/>
              <a:t>i</a:t>
            </a:r>
            <a:r>
              <a:rPr lang="en-GB" sz="1800" dirty="0" smtClean="0"/>
              <a:t> March 2011.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sz="1800" dirty="0" smtClean="0"/>
          </a:p>
        </p:txBody>
      </p:sp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050" y="1341438"/>
            <a:ext cx="4641850" cy="393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</TotalTime>
  <Words>232</Words>
  <Application>Microsoft Office PowerPoint</Application>
  <PresentationFormat>Skærmshow (4:3)</PresentationFormat>
  <Paragraphs>127</Paragraphs>
  <Slides>11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Diastitler</vt:lpstr>
      </vt:variant>
      <vt:variant>
        <vt:i4>11</vt:i4>
      </vt:variant>
    </vt:vector>
  </HeadingPairs>
  <TitlesOfParts>
    <vt:vector size="14" baseType="lpstr">
      <vt:lpstr>Arial</vt:lpstr>
      <vt:lpstr>Calibri</vt:lpstr>
      <vt:lpstr>Kontortema</vt:lpstr>
      <vt:lpstr>The updated PDU system and how to register PDUs</vt:lpstr>
      <vt:lpstr>Content</vt:lpstr>
      <vt:lpstr>Update to the PDU system - Overview</vt:lpstr>
      <vt:lpstr>Update to the PDU system - Categories</vt:lpstr>
      <vt:lpstr>Update to the PDU system - Categories</vt:lpstr>
      <vt:lpstr>Update to the PDU system - Categories</vt:lpstr>
      <vt:lpstr>Report PDU step 1: Login</vt:lpstr>
      <vt:lpstr>Report PDU step 2: Reporting</vt:lpstr>
      <vt:lpstr>Report PDU step 3: Find Activity</vt:lpstr>
      <vt:lpstr>Report PDU step 4: Finish Registration</vt:lpstr>
      <vt:lpstr>Renew certification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PDUs and how to register them</dc:title>
  <dc:creator>Arbejde</dc:creator>
  <cp:lastModifiedBy>Finn Svenning</cp:lastModifiedBy>
  <cp:revision>10</cp:revision>
  <dcterms:created xsi:type="dcterms:W3CDTF">2011-06-13T19:04:51Z</dcterms:created>
  <dcterms:modified xsi:type="dcterms:W3CDTF">2011-06-14T09:38:00Z</dcterms:modified>
</cp:coreProperties>
</file>